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91" r:id="rId2"/>
    <p:sldId id="280" r:id="rId3"/>
    <p:sldId id="307" r:id="rId4"/>
    <p:sldId id="264" r:id="rId5"/>
    <p:sldId id="312" r:id="rId6"/>
    <p:sldId id="298" r:id="rId7"/>
    <p:sldId id="286" r:id="rId8"/>
    <p:sldId id="300" r:id="rId9"/>
    <p:sldId id="301" r:id="rId10"/>
    <p:sldId id="311" r:id="rId11"/>
    <p:sldId id="290" r:id="rId12"/>
  </p:sldIdLst>
  <p:sldSz cx="9144000" cy="6858000" type="screen4x3"/>
  <p:notesSz cx="7315200" cy="9601200"/>
  <p:photoAlbum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94" autoAdjust="0"/>
    <p:restoredTop sz="94660"/>
  </p:normalViewPr>
  <p:slideViewPr>
    <p:cSldViewPr>
      <p:cViewPr varScale="1">
        <p:scale>
          <a:sx n="68" d="100"/>
          <a:sy n="68" d="100"/>
        </p:scale>
        <p:origin x="-145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0B86A1-27A8-4EFF-BED2-5CFFD899714F}" type="datetimeFigureOut">
              <a:rPr lang="en-US" smtClean="0"/>
              <a:pPr/>
              <a:t>5/16/2019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119473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3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4DC56F-A674-47BF-AE64-435AF5B1607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6FB9C9-635E-4D2A-AC03-2BDED2A2A536}" type="datetimeFigureOut">
              <a:rPr lang="en-US" smtClean="0"/>
              <a:pPr/>
              <a:t>5/16/2019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1" y="4560570"/>
            <a:ext cx="5852160" cy="43205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119473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3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6BF451-8E11-4119-A416-5ED372329F5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6BF451-8E11-4119-A416-5ED372329F5A}" type="slidenum">
              <a:rPr lang="en-US" smtClean="0"/>
              <a:pPr/>
              <a:t>10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07F51-6B6D-4AFD-A24E-386EBC768202}" type="datetimeFigureOut">
              <a:rPr lang="en-US" smtClean="0"/>
              <a:pPr/>
              <a:t>5/16/2019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976F5-BA4B-4E4F-B494-8B18CC0A3F6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07F51-6B6D-4AFD-A24E-386EBC768202}" type="datetimeFigureOut">
              <a:rPr lang="en-US" smtClean="0"/>
              <a:pPr/>
              <a:t>5/16/2019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976F5-BA4B-4E4F-B494-8B18CC0A3F6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07F51-6B6D-4AFD-A24E-386EBC768202}" type="datetimeFigureOut">
              <a:rPr lang="en-US" smtClean="0"/>
              <a:pPr/>
              <a:t>5/16/2019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976F5-BA4B-4E4F-B494-8B18CC0A3F6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07F51-6B6D-4AFD-A24E-386EBC768202}" type="datetimeFigureOut">
              <a:rPr lang="en-US" smtClean="0"/>
              <a:pPr/>
              <a:t>5/16/2019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976F5-BA4B-4E4F-B494-8B18CC0A3F6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07F51-6B6D-4AFD-A24E-386EBC768202}" type="datetimeFigureOut">
              <a:rPr lang="en-US" smtClean="0"/>
              <a:pPr/>
              <a:t>5/16/2019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976F5-BA4B-4E4F-B494-8B18CC0A3F6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07F51-6B6D-4AFD-A24E-386EBC768202}" type="datetimeFigureOut">
              <a:rPr lang="en-US" smtClean="0"/>
              <a:pPr/>
              <a:t>5/16/2019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976F5-BA4B-4E4F-B494-8B18CC0A3F6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07F51-6B6D-4AFD-A24E-386EBC768202}" type="datetimeFigureOut">
              <a:rPr lang="en-US" smtClean="0"/>
              <a:pPr/>
              <a:t>5/16/2019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976F5-BA4B-4E4F-B494-8B18CC0A3F6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07F51-6B6D-4AFD-A24E-386EBC768202}" type="datetimeFigureOut">
              <a:rPr lang="en-US" smtClean="0"/>
              <a:pPr/>
              <a:t>5/16/2019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976F5-BA4B-4E4F-B494-8B18CC0A3F6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07F51-6B6D-4AFD-A24E-386EBC768202}" type="datetimeFigureOut">
              <a:rPr lang="en-US" smtClean="0"/>
              <a:pPr/>
              <a:t>5/16/2019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976F5-BA4B-4E4F-B494-8B18CC0A3F6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07F51-6B6D-4AFD-A24E-386EBC768202}" type="datetimeFigureOut">
              <a:rPr lang="en-US" smtClean="0"/>
              <a:pPr/>
              <a:t>5/16/2019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976F5-BA4B-4E4F-B494-8B18CC0A3F6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07F51-6B6D-4AFD-A24E-386EBC768202}" type="datetimeFigureOut">
              <a:rPr lang="en-US" smtClean="0"/>
              <a:pPr/>
              <a:t>5/16/2019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976F5-BA4B-4E4F-B494-8B18CC0A3F6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blipFill dpi="0" rotWithShape="1">
          <a:blip r:embed="rId13" cstate="print">
            <a:lum/>
          </a:blip>
          <a:srcRect/>
          <a:stretch>
            <a:fillRect l="81000" t="1000" r="2000" b="8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D07F51-6B6D-4AFD-A24E-386EBC768202}" type="datetimeFigureOut">
              <a:rPr lang="en-US" smtClean="0"/>
              <a:pPr/>
              <a:t>5/16/2019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0976F5-BA4B-4E4F-B494-8B18CC0A3F6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04800"/>
            <a:ext cx="6934200" cy="944562"/>
          </a:xfrm>
        </p:spPr>
        <p:txBody>
          <a:bodyPr>
            <a:normAutofit/>
          </a:bodyPr>
          <a:lstStyle/>
          <a:p>
            <a:r>
              <a:rPr lang="en-US" sz="5400" b="1" u="sng" dirty="0" smtClean="0">
                <a:solidFill>
                  <a:srgbClr val="0070C0"/>
                </a:solidFill>
              </a:rPr>
              <a:t>What we are ??</a:t>
            </a:r>
            <a:endParaRPr lang="en-US" sz="54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5029200"/>
            <a:ext cx="8915400" cy="1600200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en-US" sz="4800" dirty="0" smtClean="0"/>
              <a:t>  </a:t>
            </a:r>
            <a:r>
              <a:rPr lang="en-US" sz="2400" dirty="0" smtClean="0"/>
              <a:t>We are </a:t>
            </a:r>
            <a:r>
              <a:rPr lang="en-US" sz="2400" dirty="0" smtClean="0">
                <a:solidFill>
                  <a:srgbClr val="0070C0"/>
                </a:solidFill>
              </a:rPr>
              <a:t>Nirbadh Solutions LLP </a:t>
            </a:r>
            <a:r>
              <a:rPr lang="en-US" sz="2400" dirty="0" smtClean="0"/>
              <a:t>operating two wheeler rental service Under Brand Name </a:t>
            </a:r>
            <a:r>
              <a:rPr lang="en-US" sz="2400" dirty="0" smtClean="0">
                <a:solidFill>
                  <a:srgbClr val="0070C0"/>
                </a:solidFill>
              </a:rPr>
              <a:t>Rental wheel</a:t>
            </a:r>
            <a:r>
              <a:rPr lang="en-US" sz="2400" dirty="0" smtClean="0"/>
              <a:t> in Jaipur with due licensing from State Govt.</a:t>
            </a:r>
          </a:p>
        </p:txBody>
      </p:sp>
      <p:pic>
        <p:nvPicPr>
          <p:cNvPr id="4" name="Picture 3" descr="logo - Cop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2921" y="152400"/>
            <a:ext cx="933879" cy="887475"/>
          </a:xfrm>
          <a:prstGeom prst="rect">
            <a:avLst/>
          </a:prstGeom>
        </p:spPr>
      </p:pic>
      <p:pic>
        <p:nvPicPr>
          <p:cNvPr id="5" name="Picture 2" descr="C:\Users\RAVIKANT\Desktop\flex\Copy of boar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143000"/>
            <a:ext cx="9137650" cy="41179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logo - Copy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32921" y="152400"/>
            <a:ext cx="933879" cy="887475"/>
          </a:xfrm>
          <a:prstGeom prst="rect">
            <a:avLst/>
          </a:prstGeom>
        </p:spPr>
      </p:pic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533400" y="1219200"/>
          <a:ext cx="8001000" cy="3320005"/>
        </p:xfrm>
        <a:graphic>
          <a:graphicData uri="http://schemas.openxmlformats.org/drawingml/2006/table">
            <a:tbl>
              <a:tblPr/>
              <a:tblGrid>
                <a:gridCol w="990600"/>
                <a:gridCol w="1143000"/>
                <a:gridCol w="838200"/>
                <a:gridCol w="1066800"/>
                <a:gridCol w="1219200"/>
                <a:gridCol w="914400"/>
                <a:gridCol w="870390"/>
                <a:gridCol w="958410"/>
              </a:tblGrid>
              <a:tr h="987706">
                <a:tc gridSpan="8">
                  <a:txBody>
                    <a:bodyPr/>
                    <a:lstStyle/>
                    <a:p>
                      <a:pPr algn="ctr" fontAlgn="b"/>
                      <a:r>
                        <a:rPr lang="en-US" sz="3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Projected Revenue &amp; ROI 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/>
                      </a:r>
                      <a:b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29829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No Of Scooter/ Bike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Total Investment @ 75000/ Bike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Rent / Day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Collection      </a:t>
                      </a: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= 3*400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Projected Booking  </a:t>
                      </a: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Per Month 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@ 60% =30*60%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Total collection per Month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Monthly ROI 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Yearly </a:t>
                      </a:r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   ROI </a:t>
                      </a: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</a:tr>
              <a:tr h="10340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225000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1200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21600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9.60%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115%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381000" y="3962400"/>
            <a:ext cx="8534400" cy="2743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600" b="1" dirty="0" smtClean="0">
                <a:solidFill>
                  <a:srgbClr val="0070C0"/>
                </a:solidFill>
              </a:rPr>
              <a:t>To know more please contact </a:t>
            </a:r>
          </a:p>
          <a:p>
            <a:pPr>
              <a:buNone/>
            </a:pPr>
            <a:r>
              <a:rPr lang="en-US" sz="4400" b="1" dirty="0" smtClean="0">
                <a:solidFill>
                  <a:srgbClr val="0070C0"/>
                </a:solidFill>
              </a:rPr>
              <a:t>Ravi Kant Sharma, 99 50 45 45 45</a:t>
            </a:r>
          </a:p>
          <a:p>
            <a:pPr>
              <a:buNone/>
            </a:pPr>
            <a:r>
              <a:rPr lang="en-US" sz="4400" b="1" dirty="0" smtClean="0">
                <a:solidFill>
                  <a:srgbClr val="0070C0"/>
                </a:solidFill>
              </a:rPr>
              <a:t>Or visit </a:t>
            </a:r>
            <a:r>
              <a:rPr lang="en-US" sz="4400" b="1" dirty="0" smtClean="0">
                <a:solidFill>
                  <a:srgbClr val="C00000"/>
                </a:solidFill>
              </a:rPr>
              <a:t>www.rentalwheel.in</a:t>
            </a:r>
            <a:endParaRPr lang="en-US" sz="4400" dirty="0">
              <a:solidFill>
                <a:srgbClr val="C00000"/>
              </a:solidFill>
            </a:endParaRPr>
          </a:p>
        </p:txBody>
      </p:sp>
      <p:pic>
        <p:nvPicPr>
          <p:cNvPr id="3" name="Picture 2" descr="logo - Cop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2921" y="152400"/>
            <a:ext cx="933879" cy="887475"/>
          </a:xfrm>
          <a:prstGeom prst="rect">
            <a:avLst/>
          </a:prstGeom>
        </p:spPr>
      </p:pic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67000" y="152400"/>
            <a:ext cx="3600450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C:\Users\raj\Desktop\publuc transport\BIKE 2.jpg"/>
          <p:cNvPicPr>
            <a:picLocks noChangeAspect="1" noChangeArrowheads="1"/>
          </p:cNvPicPr>
          <p:nvPr/>
        </p:nvPicPr>
        <p:blipFill>
          <a:blip r:embed="rId2" cstate="print">
            <a:lum bright="80000" contrast="-82000"/>
          </a:blip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76200"/>
            <a:ext cx="4876800" cy="1399032"/>
          </a:xfrm>
        </p:spPr>
        <p:txBody>
          <a:bodyPr>
            <a:normAutofit/>
          </a:bodyPr>
          <a:lstStyle/>
          <a:p>
            <a:pPr algn="ctr"/>
            <a:r>
              <a:rPr lang="en-US" sz="5400" b="1" dirty="0" smtClean="0">
                <a:solidFill>
                  <a:srgbClr val="0070C0"/>
                </a:solidFill>
              </a:rPr>
              <a:t>  Why we are??</a:t>
            </a:r>
            <a:endParaRPr lang="en-US" sz="54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24000"/>
            <a:ext cx="8305800" cy="5029200"/>
          </a:xfrm>
        </p:spPr>
        <p:txBody>
          <a:bodyPr>
            <a:normAutofit lnSpcReduction="10000"/>
          </a:bodyPr>
          <a:lstStyle/>
          <a:p>
            <a:pPr algn="just">
              <a:buFont typeface="Wingdings" pitchFamily="2" charset="2"/>
              <a:buChar char="Ø"/>
            </a:pPr>
            <a:r>
              <a:rPr lang="en-US" sz="3600" dirty="0" smtClean="0">
                <a:solidFill>
                  <a:srgbClr val="C00000"/>
                </a:solidFill>
                <a:latin typeface="Arial Rounded MT Bold" pitchFamily="34" charset="0"/>
              </a:rPr>
              <a:t>Self Driven Bikes</a:t>
            </a:r>
            <a:r>
              <a:rPr lang="en-US" sz="3600" dirty="0" smtClean="0">
                <a:solidFill>
                  <a:srgbClr val="FFFF00"/>
                </a:solidFill>
                <a:latin typeface="Arial Rounded MT Bold" pitchFamily="34" charset="0"/>
              </a:rPr>
              <a:t> </a:t>
            </a:r>
            <a:r>
              <a:rPr lang="en-US" sz="3600" dirty="0" smtClean="0">
                <a:solidFill>
                  <a:srgbClr val="002060"/>
                </a:solidFill>
                <a:latin typeface="Arial Rounded MT Bold" pitchFamily="34" charset="0"/>
              </a:rPr>
              <a:t>are Convenient and Economical way for local Commuting.</a:t>
            </a:r>
          </a:p>
          <a:p>
            <a:pPr algn="just">
              <a:buFont typeface="Wingdings" pitchFamily="2" charset="2"/>
              <a:buChar char="Ø"/>
            </a:pPr>
            <a:r>
              <a:rPr lang="en-US" sz="3600" dirty="0" smtClean="0">
                <a:solidFill>
                  <a:srgbClr val="002060"/>
                </a:solidFill>
                <a:latin typeface="Arial Rounded MT Bold" pitchFamily="34" charset="0"/>
              </a:rPr>
              <a:t>Ideal to joy Ride- everybody can ride his/her Dream Bike without investment and no burden of maintenance. </a:t>
            </a:r>
          </a:p>
          <a:p>
            <a:pPr algn="just">
              <a:buFont typeface="Wingdings" pitchFamily="2" charset="2"/>
              <a:buChar char="Ø"/>
            </a:pPr>
            <a:r>
              <a:rPr lang="en-US" sz="3600" dirty="0" smtClean="0">
                <a:solidFill>
                  <a:srgbClr val="002060"/>
                </a:solidFill>
                <a:latin typeface="Arial Rounded MT Bold" pitchFamily="34" charset="0"/>
              </a:rPr>
              <a:t>Ideal for short stay in city for any personal or professional purpose.</a:t>
            </a:r>
          </a:p>
          <a:p>
            <a:endParaRPr lang="en-US" dirty="0" smtClean="0">
              <a:solidFill>
                <a:srgbClr val="FFFF00"/>
              </a:solidFill>
              <a:latin typeface="Arial Rounded MT Bold" pitchFamily="34" charset="0"/>
            </a:endParaRPr>
          </a:p>
          <a:p>
            <a:endParaRPr lang="en-US" sz="3200" dirty="0" smtClean="0">
              <a:solidFill>
                <a:srgbClr val="FFFF00"/>
              </a:solidFill>
              <a:latin typeface="Arial Rounded MT Bold" pitchFamily="34" charset="0"/>
            </a:endParaRPr>
          </a:p>
        </p:txBody>
      </p:sp>
      <p:pic>
        <p:nvPicPr>
          <p:cNvPr id="6" name="Picture 5" descr="logo - Copy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32921" y="152400"/>
            <a:ext cx="933879" cy="8874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C:\Users\raj\Desktop\publuc transport\BIKE 2.jpg"/>
          <p:cNvPicPr>
            <a:picLocks noChangeAspect="1" noChangeArrowheads="1"/>
          </p:cNvPicPr>
          <p:nvPr/>
        </p:nvPicPr>
        <p:blipFill>
          <a:blip r:embed="rId2" cstate="print">
            <a:lum bright="79000" contrast="-82000"/>
          </a:blip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0" y="76200"/>
            <a:ext cx="4876800" cy="1399032"/>
          </a:xfrm>
        </p:spPr>
        <p:txBody>
          <a:bodyPr>
            <a:normAutofit/>
          </a:bodyPr>
          <a:lstStyle/>
          <a:p>
            <a:pPr algn="ctr"/>
            <a:r>
              <a:rPr lang="en-US" sz="5400" b="1" dirty="0" smtClean="0">
                <a:solidFill>
                  <a:srgbClr val="0070C0"/>
                </a:solidFill>
              </a:rPr>
              <a:t> Why we are??</a:t>
            </a:r>
            <a:endParaRPr lang="en-US" sz="54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24000"/>
            <a:ext cx="8305800" cy="5029200"/>
          </a:xfrm>
        </p:spPr>
        <p:txBody>
          <a:bodyPr>
            <a:normAutofit fontScale="92500" lnSpcReduction="10000"/>
          </a:bodyPr>
          <a:lstStyle/>
          <a:p>
            <a:pPr algn="just">
              <a:buFont typeface="Wingdings" pitchFamily="2" charset="2"/>
              <a:buChar char="Ø"/>
            </a:pPr>
            <a:r>
              <a:rPr lang="en-US" sz="3600" dirty="0" smtClean="0">
                <a:solidFill>
                  <a:srgbClr val="002060"/>
                </a:solidFill>
                <a:latin typeface="Arial Rounded MT Bold" pitchFamily="34" charset="0"/>
              </a:rPr>
              <a:t>Best option to explore Tourist Places / Happening Places of city you are visiting.</a:t>
            </a:r>
          </a:p>
          <a:p>
            <a:pPr algn="just">
              <a:buFont typeface="Wingdings" pitchFamily="2" charset="2"/>
              <a:buChar char="Ø"/>
            </a:pPr>
            <a:r>
              <a:rPr lang="en-US" sz="3600" dirty="0" smtClean="0">
                <a:solidFill>
                  <a:srgbClr val="002060"/>
                </a:solidFill>
                <a:latin typeface="Arial Rounded MT Bold" pitchFamily="34" charset="0"/>
              </a:rPr>
              <a:t>Increasing trend of use of High-end bikes for events like marriage, Parties and  corporate events.</a:t>
            </a:r>
          </a:p>
          <a:p>
            <a:pPr algn="just">
              <a:buFont typeface="Wingdings" pitchFamily="2" charset="2"/>
              <a:buChar char="Ø"/>
            </a:pPr>
            <a:r>
              <a:rPr lang="en-US" sz="3600" dirty="0" smtClean="0">
                <a:solidFill>
                  <a:srgbClr val="002060"/>
                </a:solidFill>
                <a:latin typeface="Arial Rounded MT Bold" pitchFamily="34" charset="0"/>
              </a:rPr>
              <a:t>Increasing trend on adventure biking tours like Himachal and </a:t>
            </a:r>
            <a:r>
              <a:rPr lang="en-US" sz="3600" dirty="0" err="1" smtClean="0">
                <a:solidFill>
                  <a:srgbClr val="002060"/>
                </a:solidFill>
                <a:latin typeface="Arial Rounded MT Bold" pitchFamily="34" charset="0"/>
              </a:rPr>
              <a:t>Leh-Ladakh</a:t>
            </a:r>
            <a:r>
              <a:rPr lang="en-US" sz="3600" dirty="0" smtClean="0">
                <a:solidFill>
                  <a:srgbClr val="002060"/>
                </a:solidFill>
                <a:latin typeface="Arial Rounded MT Bold" pitchFamily="34" charset="0"/>
              </a:rPr>
              <a:t> Tours, Rajasthan Tour, Himalayan Terrains and other weekend outings.</a:t>
            </a:r>
          </a:p>
          <a:p>
            <a:endParaRPr lang="en-US" dirty="0" smtClean="0">
              <a:solidFill>
                <a:srgbClr val="FFFF00"/>
              </a:solidFill>
              <a:latin typeface="Arial Rounded MT Bold" pitchFamily="34" charset="0"/>
            </a:endParaRPr>
          </a:p>
          <a:p>
            <a:endParaRPr lang="en-US" sz="3200" dirty="0" smtClean="0">
              <a:solidFill>
                <a:srgbClr val="FFFF00"/>
              </a:solidFill>
              <a:latin typeface="Arial Rounded MT Bold" pitchFamily="34" charset="0"/>
            </a:endParaRPr>
          </a:p>
        </p:txBody>
      </p:sp>
      <p:pic>
        <p:nvPicPr>
          <p:cNvPr id="6" name="Picture 5" descr="logo - Copy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32921" y="152400"/>
            <a:ext cx="933879" cy="8874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7086600" cy="1143000"/>
          </a:xfrm>
        </p:spPr>
        <p:txBody>
          <a:bodyPr>
            <a:normAutofit/>
          </a:bodyPr>
          <a:lstStyle/>
          <a:p>
            <a:r>
              <a:rPr lang="en-US" sz="5400" b="1" u="sng" dirty="0" smtClean="0">
                <a:solidFill>
                  <a:srgbClr val="0070C0"/>
                </a:solidFill>
              </a:rPr>
              <a:t>Bikes in Demand</a:t>
            </a:r>
            <a:endParaRPr lang="en-US" sz="54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10600" cy="50292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5400" dirty="0" smtClean="0"/>
              <a:t>Harley Davidson </a:t>
            </a:r>
          </a:p>
          <a:p>
            <a:pPr algn="ctr">
              <a:buNone/>
            </a:pPr>
            <a:r>
              <a:rPr lang="en-US" sz="5400" dirty="0" smtClean="0"/>
              <a:t>Royal Enfield</a:t>
            </a:r>
          </a:p>
          <a:p>
            <a:pPr algn="ctr">
              <a:buNone/>
            </a:pPr>
            <a:r>
              <a:rPr lang="en-US" sz="5400" dirty="0" smtClean="0"/>
              <a:t>Bajaj Avenger/ Pulsar</a:t>
            </a:r>
          </a:p>
          <a:p>
            <a:pPr algn="ctr">
              <a:buNone/>
            </a:pPr>
            <a:r>
              <a:rPr lang="en-US" sz="5400" dirty="0" smtClean="0"/>
              <a:t>Scooters-Activa/Maestro/Jupiter</a:t>
            </a:r>
          </a:p>
          <a:p>
            <a:pPr algn="ctr">
              <a:buNone/>
            </a:pPr>
            <a:endParaRPr lang="en-US" sz="4400" dirty="0" smtClean="0"/>
          </a:p>
          <a:p>
            <a:pPr>
              <a:buNone/>
            </a:pPr>
            <a:endParaRPr lang="en-US" sz="4400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4" name="Picture 3" descr="logo - Cop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2921" y="152400"/>
            <a:ext cx="933879" cy="887475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838200"/>
            <a:ext cx="8229600" cy="1143000"/>
          </a:xfrm>
        </p:spPr>
        <p:txBody>
          <a:bodyPr>
            <a:normAutofit/>
          </a:bodyPr>
          <a:lstStyle/>
          <a:p>
            <a:r>
              <a:rPr lang="en-US" sz="5400" b="1" dirty="0" smtClean="0">
                <a:solidFill>
                  <a:srgbClr val="0070C0"/>
                </a:solidFill>
              </a:rPr>
              <a:t>What we Did !</a:t>
            </a:r>
            <a:endParaRPr lang="en-US" sz="5400" b="1" dirty="0">
              <a:solidFill>
                <a:srgbClr val="0070C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8600" y="2267158"/>
            <a:ext cx="8686800" cy="35240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100" b="1" dirty="0" smtClean="0">
                <a:solidFill>
                  <a:srgbClr val="00B0F0"/>
                </a:solidFill>
              </a:rPr>
              <a:t>Without concrete Plan -Start-up may be just Dream</a:t>
            </a:r>
          </a:p>
          <a:p>
            <a:endParaRPr lang="en-US" sz="1200" dirty="0" smtClean="0"/>
          </a:p>
          <a:p>
            <a:pPr>
              <a:buFont typeface="Wingdings" pitchFamily="2" charset="2"/>
              <a:buChar char="Ø"/>
            </a:pPr>
            <a:r>
              <a:rPr lang="en-US" sz="3600" dirty="0" smtClean="0"/>
              <a:t>So We had planed our Start-up</a:t>
            </a:r>
          </a:p>
          <a:p>
            <a:pPr>
              <a:buFont typeface="Wingdings" pitchFamily="2" charset="2"/>
              <a:buChar char="Ø"/>
            </a:pPr>
            <a:r>
              <a:rPr lang="en-US" sz="3600" dirty="0" smtClean="0"/>
              <a:t>We have tested our plan</a:t>
            </a:r>
          </a:p>
          <a:p>
            <a:pPr>
              <a:buFont typeface="Wingdings" pitchFamily="2" charset="2"/>
              <a:buChar char="Ø"/>
            </a:pPr>
            <a:r>
              <a:rPr lang="en-US" sz="3600" dirty="0" smtClean="0"/>
              <a:t>And results are encouraging to go full scale expansion.</a:t>
            </a:r>
          </a:p>
          <a:p>
            <a:pPr>
              <a:buFont typeface="Wingdings" pitchFamily="2" charset="2"/>
              <a:buChar char="Ø"/>
            </a:pPr>
            <a:r>
              <a:rPr lang="en-US" sz="3600" dirty="0" smtClean="0"/>
              <a:t>So now we are ready for expansion</a:t>
            </a:r>
          </a:p>
        </p:txBody>
      </p:sp>
      <p:pic>
        <p:nvPicPr>
          <p:cNvPr id="4" name="Picture 3" descr="logo - Cop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2921" y="152400"/>
            <a:ext cx="933879" cy="887475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762000"/>
            <a:ext cx="8382000" cy="1676400"/>
          </a:xfrm>
        </p:spPr>
        <p:txBody>
          <a:bodyPr>
            <a:normAutofit fontScale="90000"/>
          </a:bodyPr>
          <a:lstStyle/>
          <a:p>
            <a:r>
              <a:rPr lang="en-US" sz="4900" b="1" dirty="0" smtClean="0">
                <a:solidFill>
                  <a:srgbClr val="0070C0"/>
                </a:solidFill>
              </a:rPr>
              <a:t>Expansion  Plan 2019-20</a:t>
            </a:r>
            <a:r>
              <a:rPr lang="en-US" dirty="0" smtClean="0">
                <a:solidFill>
                  <a:srgbClr val="00B0F0"/>
                </a:solidFill>
              </a:rPr>
              <a:t/>
            </a:r>
            <a:br>
              <a:rPr lang="en-US" dirty="0" smtClean="0">
                <a:solidFill>
                  <a:srgbClr val="00B0F0"/>
                </a:solidFill>
              </a:rPr>
            </a:br>
            <a:r>
              <a:rPr lang="en-US" b="1" dirty="0" smtClean="0">
                <a:solidFill>
                  <a:srgbClr val="00B0F0"/>
                </a:solidFill>
              </a:rPr>
              <a:t>No. of New Branch to be opened = 30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514600"/>
            <a:ext cx="2895600" cy="4191000"/>
          </a:xfrm>
        </p:spPr>
        <p:txBody>
          <a:bodyPr>
            <a:noAutofit/>
          </a:bodyPr>
          <a:lstStyle/>
          <a:p>
            <a:r>
              <a:rPr lang="en-US" sz="2400" b="1" dirty="0" err="1" smtClean="0"/>
              <a:t>Sitapura</a:t>
            </a:r>
            <a:r>
              <a:rPr lang="en-US" sz="2400" b="1" dirty="0" smtClean="0"/>
              <a:t> -2</a:t>
            </a:r>
          </a:p>
          <a:p>
            <a:r>
              <a:rPr lang="en-US" sz="2400" b="1" dirty="0" err="1" smtClean="0"/>
              <a:t>Jagatpura</a:t>
            </a:r>
            <a:r>
              <a:rPr lang="en-US" sz="2400" b="1" dirty="0" smtClean="0"/>
              <a:t> - 2</a:t>
            </a:r>
          </a:p>
          <a:p>
            <a:r>
              <a:rPr lang="en-US" sz="2400" b="1" dirty="0" err="1" smtClean="0"/>
              <a:t>PratapNagar</a:t>
            </a:r>
            <a:r>
              <a:rPr lang="en-US" sz="2400" b="1" dirty="0" smtClean="0"/>
              <a:t> -2</a:t>
            </a:r>
          </a:p>
          <a:p>
            <a:r>
              <a:rPr lang="en-US" sz="2400" b="1" dirty="0" smtClean="0"/>
              <a:t>Malviya Nagar -2</a:t>
            </a:r>
          </a:p>
          <a:p>
            <a:r>
              <a:rPr lang="en-US" sz="2400" b="1" dirty="0" err="1" smtClean="0"/>
              <a:t>Mansarover</a:t>
            </a:r>
            <a:r>
              <a:rPr lang="en-US" sz="2400" b="1" dirty="0" smtClean="0"/>
              <a:t> - 2</a:t>
            </a:r>
          </a:p>
          <a:p>
            <a:r>
              <a:rPr lang="en-US" sz="2400" b="1" dirty="0" err="1" smtClean="0"/>
              <a:t>Tonk</a:t>
            </a:r>
            <a:r>
              <a:rPr lang="en-US" sz="2400" b="1" dirty="0" smtClean="0"/>
              <a:t> Fatak -1</a:t>
            </a:r>
          </a:p>
          <a:p>
            <a:r>
              <a:rPr lang="en-US" sz="2400" b="1" dirty="0" err="1" smtClean="0"/>
              <a:t>Gurjar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ki</a:t>
            </a:r>
            <a:r>
              <a:rPr lang="en-US" sz="2400" b="1" dirty="0" smtClean="0"/>
              <a:t>  </a:t>
            </a:r>
            <a:r>
              <a:rPr lang="en-US" sz="2400" b="1" dirty="0" err="1" smtClean="0"/>
              <a:t>Thadi</a:t>
            </a:r>
            <a:r>
              <a:rPr lang="en-US" sz="2400" b="1" dirty="0" smtClean="0"/>
              <a:t> -1</a:t>
            </a:r>
          </a:p>
          <a:p>
            <a:r>
              <a:rPr lang="en-US" sz="2400" b="1" dirty="0" smtClean="0"/>
              <a:t>Raja Park -2</a:t>
            </a:r>
          </a:p>
          <a:p>
            <a:endParaRPr lang="en-US" sz="2000" b="1" dirty="0" smtClean="0"/>
          </a:p>
          <a:p>
            <a:pPr>
              <a:buNone/>
            </a:pPr>
            <a:endParaRPr lang="en-US" sz="4800" dirty="0" smtClean="0"/>
          </a:p>
          <a:p>
            <a:endParaRPr lang="en-US" sz="4000" dirty="0" smtClean="0"/>
          </a:p>
          <a:p>
            <a:endParaRPr lang="en-US" sz="40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3276600" y="2514600"/>
            <a:ext cx="2819400" cy="4191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Nr.</a:t>
            </a:r>
            <a:r>
              <a:rPr kumimoji="0" lang="en-US" sz="24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1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Hawamahal</a:t>
            </a:r>
            <a:r>
              <a:rPr kumimoji="0" lang="en-US" sz="24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-1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400" b="1" baseline="0" dirty="0" err="1" smtClean="0"/>
              <a:t>Ramgarh</a:t>
            </a:r>
            <a:r>
              <a:rPr lang="en-US" sz="2400" b="1" dirty="0" smtClean="0"/>
              <a:t> Mod -1</a:t>
            </a:r>
            <a:endParaRPr kumimoji="0" lang="en-US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Nr.</a:t>
            </a:r>
            <a:r>
              <a:rPr kumimoji="0" lang="en-US" sz="24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1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Jal</a:t>
            </a:r>
            <a:r>
              <a:rPr kumimoji="0" lang="en-US" sz="24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1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Mahal</a:t>
            </a:r>
            <a:r>
              <a:rPr kumimoji="0" lang="en-US" sz="24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-1</a:t>
            </a:r>
            <a:endParaRPr kumimoji="0" lang="en-US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Kukas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-1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Amber- 1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400" b="1" dirty="0" err="1" smtClean="0"/>
              <a:t>Chomu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Poulia</a:t>
            </a:r>
            <a:r>
              <a:rPr lang="en-US" sz="2400" b="1" dirty="0" smtClean="0"/>
              <a:t> -1</a:t>
            </a:r>
            <a:endParaRPr kumimoji="0" lang="en-US" sz="1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400" b="1" noProof="0" dirty="0" smtClean="0"/>
              <a:t>VKI 14 No. -1</a:t>
            </a:r>
            <a:endParaRPr kumimoji="0" lang="en-US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5" name="Picture 4" descr="logo - Cop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2921" y="152400"/>
            <a:ext cx="933879" cy="887475"/>
          </a:xfrm>
          <a:prstGeom prst="rect">
            <a:avLst/>
          </a:prstGeom>
        </p:spPr>
      </p:pic>
      <p:sp>
        <p:nvSpPr>
          <p:cNvPr id="7" name="Content Placeholder 2"/>
          <p:cNvSpPr txBox="1">
            <a:spLocks/>
          </p:cNvSpPr>
          <p:nvPr/>
        </p:nvSpPr>
        <p:spPr>
          <a:xfrm>
            <a:off x="6019800" y="2514600"/>
            <a:ext cx="2895600" cy="4191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Vaishali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Nagar-1</a:t>
            </a:r>
            <a:endParaRPr kumimoji="0" lang="en-US" sz="2400" b="1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400" b="1" baseline="0" dirty="0" err="1" smtClean="0"/>
              <a:t>Chitrakoot</a:t>
            </a:r>
            <a:r>
              <a:rPr lang="en-US" sz="2400" b="1" baseline="0" dirty="0" smtClean="0"/>
              <a:t> -1</a:t>
            </a:r>
            <a:endParaRPr kumimoji="0" lang="en-US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Shyam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en-US" sz="2400" b="1" dirty="0" smtClean="0"/>
              <a:t>Nagar- 1</a:t>
            </a:r>
            <a:endParaRPr kumimoji="0" lang="en-US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Khati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Pura-1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Jhotwara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-2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400" b="1" dirty="0" err="1" smtClean="0"/>
              <a:t>Vidhya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dhar</a:t>
            </a:r>
            <a:r>
              <a:rPr lang="en-US" sz="2400" b="1" dirty="0" smtClean="0"/>
              <a:t> Nagar-2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Shastri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Nagar-1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1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1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447800"/>
            <a:ext cx="7086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70C0"/>
                </a:solidFill>
                <a:latin typeface="Algerian" pitchFamily="82" charset="0"/>
              </a:rPr>
              <a:t>Become a partner in success </a:t>
            </a:r>
            <a:endParaRPr lang="en-US" b="1" dirty="0">
              <a:solidFill>
                <a:srgbClr val="0070C0"/>
              </a:solidFill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971800"/>
            <a:ext cx="8534400" cy="37338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   </a:t>
            </a:r>
            <a:r>
              <a:rPr lang="en-US" sz="4800" b="1" dirty="0" smtClean="0">
                <a:solidFill>
                  <a:srgbClr val="002060"/>
                </a:solidFill>
              </a:rPr>
              <a:t>We </a:t>
            </a:r>
            <a:r>
              <a:rPr lang="en-US" sz="4800" b="1" dirty="0">
                <a:solidFill>
                  <a:srgbClr val="002060"/>
                </a:solidFill>
              </a:rPr>
              <a:t>invite you to </a:t>
            </a:r>
            <a:r>
              <a:rPr lang="en-US" sz="4800" b="1" dirty="0" smtClean="0">
                <a:solidFill>
                  <a:srgbClr val="002060"/>
                </a:solidFill>
              </a:rPr>
              <a:t>be the part of Rental Wheel as Pickup point. </a:t>
            </a:r>
          </a:p>
          <a:p>
            <a:pPr>
              <a:buNone/>
            </a:pPr>
            <a:r>
              <a:rPr lang="en-US" sz="4800" b="1" dirty="0" smtClean="0">
                <a:solidFill>
                  <a:srgbClr val="002060"/>
                </a:solidFill>
              </a:rPr>
              <a:t>  And get </a:t>
            </a:r>
            <a:r>
              <a:rPr lang="en-US" sz="4800" b="1" dirty="0">
                <a:solidFill>
                  <a:srgbClr val="002060"/>
                </a:solidFill>
              </a:rPr>
              <a:t>handsome returns on investment.</a:t>
            </a:r>
            <a:endParaRPr lang="en-US" sz="4000" b="1" dirty="0">
              <a:solidFill>
                <a:srgbClr val="002060"/>
              </a:solidFill>
            </a:endParaRPr>
          </a:p>
          <a:p>
            <a:pPr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4" name="Picture 3" descr="logo - Cop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2921" y="152400"/>
            <a:ext cx="933879" cy="887475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066800"/>
            <a:ext cx="8229600" cy="1143000"/>
          </a:xfrm>
        </p:spPr>
        <p:txBody>
          <a:bodyPr>
            <a:normAutofit/>
          </a:bodyPr>
          <a:lstStyle/>
          <a:p>
            <a:r>
              <a:rPr lang="en-US" sz="5400" b="1" dirty="0" smtClean="0">
                <a:solidFill>
                  <a:srgbClr val="0070C0"/>
                </a:solidFill>
              </a:rPr>
              <a:t>Investment Plan</a:t>
            </a:r>
            <a:endParaRPr lang="en-US" sz="54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438400"/>
            <a:ext cx="8458200" cy="373380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sz="3400" b="1" dirty="0" smtClean="0"/>
              <a:t>Pickup Point will get the returns on % of </a:t>
            </a:r>
            <a:r>
              <a:rPr lang="en-US" sz="4000" b="1" dirty="0" smtClean="0">
                <a:solidFill>
                  <a:srgbClr val="00B050"/>
                </a:solidFill>
              </a:rPr>
              <a:t>Revenue </a:t>
            </a:r>
            <a:r>
              <a:rPr lang="en-US" sz="4000" b="1" dirty="0" smtClean="0">
                <a:solidFill>
                  <a:srgbClr val="00B050"/>
                </a:solidFill>
              </a:rPr>
              <a:t>Collection </a:t>
            </a:r>
            <a:r>
              <a:rPr lang="en-US" sz="3400" b="1" dirty="0" smtClean="0"/>
              <a:t>not on Profit.</a:t>
            </a:r>
          </a:p>
          <a:p>
            <a:pPr algn="just">
              <a:buNone/>
            </a:pPr>
            <a:endParaRPr lang="en-US" sz="3600" b="1" dirty="0" smtClean="0"/>
          </a:p>
          <a:p>
            <a:pPr algn="just">
              <a:buNone/>
            </a:pPr>
            <a:r>
              <a:rPr lang="en-US" sz="3600" b="1" dirty="0" smtClean="0"/>
              <a:t>    Minimum Investment  = 3 Bike/ scooter </a:t>
            </a:r>
          </a:p>
          <a:p>
            <a:pPr algn="just">
              <a:buNone/>
            </a:pPr>
            <a:r>
              <a:rPr lang="en-US" sz="3600" b="1" dirty="0" smtClean="0"/>
              <a:t>                     </a:t>
            </a:r>
          </a:p>
        </p:txBody>
      </p:sp>
      <p:pic>
        <p:nvPicPr>
          <p:cNvPr id="4" name="Picture 3" descr="logo - Cop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2921" y="152400"/>
            <a:ext cx="933879" cy="887475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219200"/>
            <a:ext cx="7848600" cy="1143000"/>
          </a:xfrm>
        </p:spPr>
        <p:txBody>
          <a:bodyPr>
            <a:normAutofit/>
          </a:bodyPr>
          <a:lstStyle/>
          <a:p>
            <a:r>
              <a:rPr lang="en-US" sz="4800" b="1" dirty="0" smtClean="0">
                <a:solidFill>
                  <a:srgbClr val="0070C0"/>
                </a:solidFill>
              </a:rPr>
              <a:t>Pickup Point’s Share ??</a:t>
            </a:r>
            <a:endParaRPr lang="en-US" sz="48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3657600"/>
          </a:xfrm>
        </p:spPr>
        <p:txBody>
          <a:bodyPr>
            <a:normAutofit/>
          </a:bodyPr>
          <a:lstStyle/>
          <a:p>
            <a:pPr algn="just"/>
            <a:r>
              <a:rPr lang="en-US" sz="3600" b="1" dirty="0" smtClean="0"/>
              <a:t>On every Booking Pickup Point Holder will get 75% of Billing amount</a:t>
            </a:r>
          </a:p>
          <a:p>
            <a:pPr algn="just"/>
            <a:r>
              <a:rPr lang="en-US" sz="3600" b="1" dirty="0" smtClean="0"/>
              <a:t>E.g. In case Total Bill of One Activa is Rs. 400.00 for one Day, Pickup Point Holder will get  Rs. 300.00.</a:t>
            </a:r>
            <a:endParaRPr lang="en-US" sz="3600" b="1" dirty="0"/>
          </a:p>
        </p:txBody>
      </p:sp>
      <p:pic>
        <p:nvPicPr>
          <p:cNvPr id="4" name="Picture 3" descr="logo - Cop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2921" y="152400"/>
            <a:ext cx="933879" cy="88747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1717</TotalTime>
  <Words>436</Words>
  <Application>Microsoft Office PowerPoint</Application>
  <PresentationFormat>On-screen Show (4:3)</PresentationFormat>
  <Paragraphs>83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What we are ??</vt:lpstr>
      <vt:lpstr>  Why we are??</vt:lpstr>
      <vt:lpstr> Why we are??</vt:lpstr>
      <vt:lpstr>Bikes in Demand</vt:lpstr>
      <vt:lpstr>What we Did !</vt:lpstr>
      <vt:lpstr>Expansion  Plan 2019-20 No. of New Branch to be opened = 30</vt:lpstr>
      <vt:lpstr>Become a partner in success </vt:lpstr>
      <vt:lpstr>Investment Plan</vt:lpstr>
      <vt:lpstr>Pickup Point’s Share ??</vt:lpstr>
      <vt:lpstr>Slide 10</vt:lpstr>
      <vt:lpstr>Slide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Photo Album</dc:title>
  <dc:creator>RAVI KANT SHARMA</dc:creator>
  <cp:lastModifiedBy>RAVI KANT SHARMA</cp:lastModifiedBy>
  <cp:revision>196</cp:revision>
  <dcterms:created xsi:type="dcterms:W3CDTF">2016-07-06T06:31:52Z</dcterms:created>
  <dcterms:modified xsi:type="dcterms:W3CDTF">2019-05-16T11:50:41Z</dcterms:modified>
</cp:coreProperties>
</file>